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56" r:id="rId2"/>
    <p:sldId id="260" r:id="rId3"/>
    <p:sldId id="279" r:id="rId4"/>
    <p:sldId id="280" r:id="rId5"/>
    <p:sldId id="281" r:id="rId6"/>
    <p:sldId id="282" r:id="rId7"/>
    <p:sldId id="262" r:id="rId8"/>
  </p:sldIdLst>
  <p:sldSz cx="12192000" cy="6858000"/>
  <p:notesSz cx="6797675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4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4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28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209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08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2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17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6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5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0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5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6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9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0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5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8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3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38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ranislav.zigo@fmph.uniba.sk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CE30ED-BC38-4974-BE3E-5F5F5885C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3371" y="1507067"/>
            <a:ext cx="7197726" cy="2421464"/>
          </a:xfrm>
        </p:spPr>
        <p:txBody>
          <a:bodyPr>
            <a:normAutofit/>
          </a:bodyPr>
          <a:lstStyle/>
          <a:p>
            <a:r>
              <a:rPr lang="en-GB" dirty="0"/>
              <a:t>NICO FOR NEWCOMERS</a:t>
            </a:r>
            <a:endParaRPr lang="sk-SK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CA266BB-26D2-4E5E-851F-F55EA00FF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3275" y="3928531"/>
            <a:ext cx="6400800" cy="2245206"/>
          </a:xfrm>
        </p:spPr>
        <p:txBody>
          <a:bodyPr>
            <a:normAutofit/>
          </a:bodyPr>
          <a:lstStyle/>
          <a:p>
            <a:pPr algn="l"/>
            <a:r>
              <a:rPr lang="sk-SK" sz="2400" dirty="0" err="1"/>
              <a:t>How</a:t>
            </a:r>
            <a:r>
              <a:rPr lang="sk-SK" sz="2400" dirty="0"/>
              <a:t> to </a:t>
            </a:r>
            <a:r>
              <a:rPr lang="sk-SK" sz="2400" dirty="0" err="1"/>
              <a:t>start</a:t>
            </a:r>
            <a:r>
              <a:rPr lang="sk-SK" sz="2400" dirty="0"/>
              <a:t> </a:t>
            </a:r>
            <a:r>
              <a:rPr lang="sk-SK" sz="2400" dirty="0" err="1"/>
              <a:t>from</a:t>
            </a:r>
            <a:r>
              <a:rPr lang="sk-SK" sz="2400" dirty="0"/>
              <a:t> </a:t>
            </a:r>
            <a:r>
              <a:rPr lang="sk-SK" sz="2400" dirty="0" err="1"/>
              <a:t>scratch</a:t>
            </a:r>
            <a:endParaRPr lang="sk-SK" sz="2400" dirty="0"/>
          </a:p>
          <a:p>
            <a:pPr algn="l"/>
            <a:endParaRPr lang="sk-SK" dirty="0"/>
          </a:p>
          <a:p>
            <a:pPr algn="l"/>
            <a:br>
              <a:rPr lang="sk-SK" dirty="0"/>
            </a:br>
            <a:r>
              <a:rPr lang="sk-SK" sz="1400" dirty="0">
                <a:hlinkClick r:id="rId2"/>
              </a:rPr>
              <a:t>branislav.zigo@fmph.uniba.sk</a:t>
            </a:r>
            <a:endParaRPr lang="en-GB" sz="1400" dirty="0"/>
          </a:p>
          <a:p>
            <a:pPr algn="l"/>
            <a:r>
              <a:rPr lang="en-GB" sz="1400" dirty="0"/>
              <a:t>5.3.2025</a:t>
            </a:r>
            <a:endParaRPr lang="sk-SK" sz="1400" dirty="0"/>
          </a:p>
        </p:txBody>
      </p:sp>
    </p:spTree>
    <p:extLst>
      <p:ext uri="{BB962C8B-B14F-4D97-AF65-F5344CB8AC3E}">
        <p14:creationId xmlns:p14="http://schemas.microsoft.com/office/powerpoint/2010/main" val="199297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DAA753-1023-4B58-BA50-D6B2D5BC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679" y="226050"/>
            <a:ext cx="10954413" cy="1507067"/>
          </a:xfrm>
        </p:spPr>
        <p:txBody>
          <a:bodyPr/>
          <a:lstStyle/>
          <a:p>
            <a:r>
              <a:rPr lang="sk-SK" dirty="0"/>
              <a:t>NICO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beginNers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97CE481-A74E-4860-A07A-AA452E96D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79" y="1733117"/>
            <a:ext cx="5890233" cy="3615267"/>
          </a:xfrm>
        </p:spPr>
        <p:txBody>
          <a:bodyPr anchor="t" anchorCtr="0">
            <a:normAutofit/>
          </a:bodyPr>
          <a:lstStyle/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purpose</a:t>
            </a:r>
            <a:r>
              <a:rPr lang="sk-SK" dirty="0"/>
              <a:t> – </a:t>
            </a:r>
            <a:r>
              <a:rPr lang="sk-SK" dirty="0" err="1"/>
              <a:t>fast</a:t>
            </a:r>
            <a:r>
              <a:rPr lang="sk-SK" dirty="0"/>
              <a:t> </a:t>
            </a:r>
            <a:r>
              <a:rPr lang="sk-SK" dirty="0" err="1"/>
              <a:t>ramp-up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obstacle</a:t>
            </a:r>
            <a:r>
              <a:rPr lang="sk-SK" dirty="0"/>
              <a:t> No.1 – </a:t>
            </a:r>
            <a:r>
              <a:rPr lang="sk-SK" dirty="0" err="1"/>
              <a:t>missing</a:t>
            </a:r>
            <a:r>
              <a:rPr lang="sk-SK" dirty="0"/>
              <a:t> </a:t>
            </a:r>
            <a:r>
              <a:rPr lang="sk-SK" dirty="0" err="1"/>
              <a:t>proper</a:t>
            </a:r>
            <a:r>
              <a:rPr lang="sk-SK" dirty="0"/>
              <a:t> </a:t>
            </a:r>
            <a:r>
              <a:rPr lang="sk-SK" dirty="0" err="1"/>
              <a:t>documentation</a:t>
            </a:r>
            <a:r>
              <a:rPr lang="en-GB" dirty="0"/>
              <a:t> and training material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task</a:t>
            </a:r>
            <a:r>
              <a:rPr lang="sk-SK" dirty="0"/>
              <a:t> – </a:t>
            </a:r>
            <a:r>
              <a:rPr lang="sk-SK" dirty="0" err="1"/>
              <a:t>prepare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documents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beginners</a:t>
            </a:r>
            <a:r>
              <a:rPr lang="sk-SK" dirty="0"/>
              <a:t> 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</a:t>
            </a:r>
            <a:r>
              <a:rPr lang="sk-SK" dirty="0" err="1"/>
              <a:t>work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NICO </a:t>
            </a:r>
            <a:r>
              <a:rPr lang="sk-SK" dirty="0" err="1"/>
              <a:t>quickly</a:t>
            </a:r>
            <a:r>
              <a:rPr lang="sk-SK" dirty="0"/>
              <a:t> and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frustration</a:t>
            </a:r>
            <a:endParaRPr lang="sk-SK" dirty="0"/>
          </a:p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solution</a:t>
            </a:r>
            <a:r>
              <a:rPr lang="sk-SK" dirty="0"/>
              <a:t> – </a:t>
            </a:r>
            <a:r>
              <a:rPr lang="sk-SK" dirty="0" err="1"/>
              <a:t>tutorial</a:t>
            </a:r>
            <a:r>
              <a:rPr lang="sk-SK" dirty="0"/>
              <a:t>, user </a:t>
            </a:r>
            <a:r>
              <a:rPr lang="sk-SK" dirty="0" err="1"/>
              <a:t>guide</a:t>
            </a:r>
            <a:r>
              <a:rPr lang="sk-SK" dirty="0"/>
              <a:t>, set of </a:t>
            </a:r>
            <a:r>
              <a:rPr lang="sk-SK" dirty="0" err="1"/>
              <a:t>initial</a:t>
            </a:r>
            <a:r>
              <a:rPr lang="sk-SK" dirty="0"/>
              <a:t> and </a:t>
            </a:r>
            <a:r>
              <a:rPr lang="sk-SK" dirty="0" err="1"/>
              <a:t>testing</a:t>
            </a:r>
            <a:r>
              <a:rPr lang="sk-SK" dirty="0"/>
              <a:t> </a:t>
            </a:r>
            <a:r>
              <a:rPr lang="sk-SK" dirty="0" err="1"/>
              <a:t>scripts</a:t>
            </a:r>
            <a:r>
              <a:rPr lang="sk-SK" dirty="0"/>
              <a:t>, </a:t>
            </a:r>
            <a:r>
              <a:rPr lang="sk-SK" dirty="0" err="1"/>
              <a:t>repository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beginers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sk-SK" dirty="0"/>
              <a:t>I </a:t>
            </a:r>
            <a:r>
              <a:rPr lang="sk-SK" dirty="0" err="1"/>
              <a:t>would</a:t>
            </a:r>
            <a:r>
              <a:rPr lang="sk-SK" dirty="0"/>
              <a:t> </a:t>
            </a:r>
            <a:r>
              <a:rPr lang="sk-SK" dirty="0" err="1"/>
              <a:t>like</a:t>
            </a:r>
            <a:r>
              <a:rPr lang="sk-SK" dirty="0"/>
              <a:t> to </a:t>
            </a:r>
            <a:r>
              <a:rPr lang="sk-SK" dirty="0" err="1"/>
              <a:t>thank</a:t>
            </a:r>
            <a:r>
              <a:rPr lang="sk-SK" dirty="0"/>
              <a:t> to </a:t>
            </a:r>
            <a:r>
              <a:rPr lang="sk-SK" dirty="0" err="1"/>
              <a:t>all</a:t>
            </a:r>
            <a:r>
              <a:rPr lang="sk-SK" dirty="0"/>
              <a:t> </a:t>
            </a:r>
            <a:r>
              <a:rPr lang="sk-SK" dirty="0" err="1"/>
              <a:t>colleagues</a:t>
            </a:r>
            <a:r>
              <a:rPr lang="sk-SK" dirty="0"/>
              <a:t> </a:t>
            </a:r>
            <a:r>
              <a:rPr lang="sk-SK" dirty="0" err="1"/>
              <a:t>providing</a:t>
            </a:r>
            <a:r>
              <a:rPr lang="sk-SK" dirty="0"/>
              <a:t> </a:t>
            </a:r>
            <a:r>
              <a:rPr lang="sk-SK" dirty="0" err="1"/>
              <a:t>necessary</a:t>
            </a:r>
            <a:r>
              <a:rPr lang="sk-SK" dirty="0"/>
              <a:t> </a:t>
            </a:r>
            <a:r>
              <a:rPr lang="sk-SK" dirty="0" err="1"/>
              <a:t>information</a:t>
            </a:r>
            <a:r>
              <a:rPr lang="sk-SK" dirty="0"/>
              <a:t>!</a:t>
            </a:r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61AC08E-75E4-2A00-690F-1E07FA09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03944" y="1154707"/>
            <a:ext cx="5348384" cy="4011288"/>
          </a:xfrm>
          <a:prstGeom prst="rect">
            <a:avLst/>
          </a:prstGeom>
          <a:effectLst>
            <a:softEdge rad="558800"/>
          </a:effectLst>
        </p:spPr>
      </p:pic>
    </p:spTree>
    <p:extLst>
      <p:ext uri="{BB962C8B-B14F-4D97-AF65-F5344CB8AC3E}">
        <p14:creationId xmlns:p14="http://schemas.microsoft.com/office/powerpoint/2010/main" val="216374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F16E00-7EB0-9E07-8313-A420B408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Target</a:t>
            </a:r>
            <a:r>
              <a:rPr lang="sk-SK" dirty="0"/>
              <a:t> </a:t>
            </a:r>
            <a:r>
              <a:rPr lang="sk-SK" dirty="0" err="1"/>
              <a:t>audience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434EBF-4AEB-C23F-CD6E-8278A947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7235"/>
            <a:ext cx="10131425" cy="4779819"/>
          </a:xfrm>
        </p:spPr>
        <p:txBody>
          <a:bodyPr>
            <a:normAutofit/>
          </a:bodyPr>
          <a:lstStyle/>
          <a:p>
            <a:r>
              <a:rPr lang="sk-SK" dirty="0" err="1"/>
              <a:t>Undergraduate</a:t>
            </a:r>
            <a:r>
              <a:rPr lang="sk-SK" dirty="0"/>
              <a:t> </a:t>
            </a:r>
            <a:r>
              <a:rPr lang="sk-SK" dirty="0" err="1"/>
              <a:t>students</a:t>
            </a:r>
            <a:r>
              <a:rPr lang="sk-SK" dirty="0"/>
              <a:t> and </a:t>
            </a:r>
            <a:r>
              <a:rPr lang="sk-SK" dirty="0" err="1"/>
              <a:t>people</a:t>
            </a:r>
            <a:r>
              <a:rPr lang="sk-SK" dirty="0"/>
              <a:t> </a:t>
            </a:r>
            <a:r>
              <a:rPr lang="sk-SK" dirty="0" err="1"/>
              <a:t>without</a:t>
            </a:r>
            <a:r>
              <a:rPr lang="sk-SK" dirty="0"/>
              <a:t> </a:t>
            </a:r>
            <a:r>
              <a:rPr lang="sk-SK" dirty="0" err="1"/>
              <a:t>practical</a:t>
            </a:r>
            <a:r>
              <a:rPr lang="sk-SK" dirty="0"/>
              <a:t> </a:t>
            </a:r>
            <a:r>
              <a:rPr lang="sk-SK" dirty="0" err="1"/>
              <a:t>knowledge</a:t>
            </a:r>
            <a:r>
              <a:rPr lang="sk-SK" dirty="0"/>
              <a:t> </a:t>
            </a:r>
            <a:r>
              <a:rPr lang="sk-SK" dirty="0" err="1"/>
              <a:t>about</a:t>
            </a:r>
            <a:r>
              <a:rPr lang="sk-SK" dirty="0"/>
              <a:t> </a:t>
            </a:r>
            <a:r>
              <a:rPr lang="sk-SK" dirty="0" err="1"/>
              <a:t>robotics</a:t>
            </a:r>
            <a:endParaRPr lang="sk-SK" dirty="0"/>
          </a:p>
          <a:p>
            <a:r>
              <a:rPr lang="sk-SK" dirty="0" err="1"/>
              <a:t>Prerequisities</a:t>
            </a:r>
            <a:endParaRPr lang="sk-SK" dirty="0"/>
          </a:p>
          <a:p>
            <a:pPr lvl="1"/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knowledge</a:t>
            </a:r>
            <a:r>
              <a:rPr lang="sk-SK" dirty="0"/>
              <a:t> of </a:t>
            </a:r>
            <a:r>
              <a:rPr lang="sk-SK" dirty="0" err="1"/>
              <a:t>Python</a:t>
            </a:r>
            <a:endParaRPr lang="sk-SK" dirty="0"/>
          </a:p>
          <a:p>
            <a:pPr lvl="1"/>
            <a:r>
              <a:rPr lang="sk-SK" dirty="0"/>
              <a:t>MS Windows or Linux (Windows </a:t>
            </a:r>
            <a:r>
              <a:rPr lang="sk-SK" dirty="0" err="1"/>
              <a:t>preferred</a:t>
            </a:r>
            <a:r>
              <a:rPr lang="sk-SK" dirty="0"/>
              <a:t>)</a:t>
            </a:r>
          </a:p>
          <a:p>
            <a:r>
              <a:rPr lang="sk-SK" dirty="0" err="1"/>
              <a:t>Assumptions</a:t>
            </a:r>
            <a:endParaRPr lang="sk-SK" dirty="0"/>
          </a:p>
          <a:p>
            <a:pPr lvl="1"/>
            <a:r>
              <a:rPr lang="sk-SK" dirty="0" err="1"/>
              <a:t>Work</a:t>
            </a:r>
            <a:r>
              <a:rPr lang="sk-SK" dirty="0"/>
              <a:t> in Windows </a:t>
            </a:r>
            <a:r>
              <a:rPr lang="sk-SK" dirty="0" err="1"/>
              <a:t>environment</a:t>
            </a:r>
            <a:endParaRPr lang="sk-SK" dirty="0"/>
          </a:p>
          <a:p>
            <a:pPr lvl="1"/>
            <a:r>
              <a:rPr lang="sk-SK" dirty="0" err="1"/>
              <a:t>Work</a:t>
            </a:r>
            <a:r>
              <a:rPr lang="sk-SK" dirty="0"/>
              <a:t> </a:t>
            </a:r>
            <a:r>
              <a:rPr lang="en-GB" dirty="0"/>
              <a:t>with</a:t>
            </a:r>
            <a:r>
              <a:rPr lang="sk-SK" dirty="0"/>
              <a:t> </a:t>
            </a:r>
            <a:r>
              <a:rPr lang="sk-SK" dirty="0" err="1"/>
              <a:t>own</a:t>
            </a:r>
            <a:r>
              <a:rPr lang="sk-SK" dirty="0"/>
              <a:t> notebook</a:t>
            </a:r>
          </a:p>
          <a:p>
            <a:r>
              <a:rPr lang="sk-SK" dirty="0" err="1"/>
              <a:t>Goal</a:t>
            </a:r>
            <a:endParaRPr lang="sk-SK" dirty="0"/>
          </a:p>
          <a:p>
            <a:pPr lvl="1"/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</a:t>
            </a:r>
            <a:r>
              <a:rPr lang="sk-SK" dirty="0" err="1"/>
              <a:t>start</a:t>
            </a:r>
            <a:r>
              <a:rPr lang="sk-SK" dirty="0"/>
              <a:t> to </a:t>
            </a:r>
            <a:r>
              <a:rPr lang="sk-SK" dirty="0" err="1"/>
              <a:t>work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NICO </a:t>
            </a:r>
            <a:r>
              <a:rPr lang="sk-SK" dirty="0" err="1"/>
              <a:t>within</a:t>
            </a:r>
            <a:r>
              <a:rPr lang="sk-SK" dirty="0"/>
              <a:t> </a:t>
            </a:r>
            <a:r>
              <a:rPr lang="sk-SK" dirty="0" err="1"/>
              <a:t>one</a:t>
            </a:r>
            <a:r>
              <a:rPr lang="sk-SK" dirty="0"/>
              <a:t> </a:t>
            </a:r>
            <a:r>
              <a:rPr lang="sk-SK" dirty="0" err="1"/>
              <a:t>day</a:t>
            </a:r>
            <a:endParaRPr lang="sk-SK" dirty="0"/>
          </a:p>
          <a:p>
            <a:pPr lvl="1"/>
            <a:r>
              <a:rPr lang="sk-SK" dirty="0"/>
              <a:t>To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able</a:t>
            </a:r>
            <a:r>
              <a:rPr lang="sk-SK" dirty="0"/>
              <a:t> to </a:t>
            </a:r>
            <a:r>
              <a:rPr lang="sk-SK" dirty="0" err="1"/>
              <a:t>perform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installation</a:t>
            </a:r>
            <a:r>
              <a:rPr lang="sk-SK" dirty="0"/>
              <a:t> and </a:t>
            </a:r>
            <a:r>
              <a:rPr lang="sk-SK" dirty="0" err="1"/>
              <a:t>initial</a:t>
            </a:r>
            <a:r>
              <a:rPr lang="sk-SK" dirty="0"/>
              <a:t> </a:t>
            </a:r>
            <a:r>
              <a:rPr lang="sk-SK" dirty="0" err="1"/>
              <a:t>tests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minimal</a:t>
            </a:r>
            <a:r>
              <a:rPr lang="sk-SK" dirty="0"/>
              <a:t> </a:t>
            </a:r>
            <a:r>
              <a:rPr lang="sk-SK" dirty="0" err="1"/>
              <a:t>supervision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1682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FE48BA-53CE-71D7-DD14-4E272A57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Repository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09D1B83-FA2B-1DD2-A70D-F47EEA39D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53566"/>
            <a:ext cx="10131425" cy="4357868"/>
          </a:xfrm>
        </p:spPr>
        <p:txBody>
          <a:bodyPr>
            <a:normAutofit fontScale="40000" lnSpcReduction="20000"/>
          </a:bodyPr>
          <a:lstStyle/>
          <a:p>
            <a:r>
              <a:rPr lang="sk-SK" sz="4500" dirty="0" err="1"/>
              <a:t>GitHub</a:t>
            </a:r>
            <a:r>
              <a:rPr lang="en-GB" sz="4500" dirty="0"/>
              <a:t> - https://github.com/branozigo/NICO-robot---tutorial/tree/main</a:t>
            </a:r>
          </a:p>
          <a:p>
            <a:r>
              <a:rPr lang="en-GB" sz="4500" dirty="0"/>
              <a:t>NICO robot tutorial</a:t>
            </a:r>
          </a:p>
          <a:p>
            <a:r>
              <a:rPr lang="en-GB" sz="4500" dirty="0"/>
              <a:t>Installation manual</a:t>
            </a:r>
          </a:p>
          <a:p>
            <a:r>
              <a:rPr lang="en-GB" sz="4500" dirty="0"/>
              <a:t>List of known issues</a:t>
            </a:r>
          </a:p>
          <a:p>
            <a:r>
              <a:rPr lang="en-GB" sz="4500" dirty="0"/>
              <a:t>Simple Python scripts </a:t>
            </a:r>
          </a:p>
          <a:p>
            <a:pPr lvl="1"/>
            <a:r>
              <a:rPr lang="en-GB" sz="4000" dirty="0"/>
              <a:t>Port settings and interconnection</a:t>
            </a:r>
          </a:p>
          <a:p>
            <a:pPr lvl="1"/>
            <a:r>
              <a:rPr lang="en-GB" sz="4000" dirty="0"/>
              <a:t>Facial expression</a:t>
            </a:r>
          </a:p>
          <a:p>
            <a:pPr lvl="1"/>
            <a:r>
              <a:rPr lang="en-GB" sz="4000" dirty="0"/>
              <a:t>Camera control</a:t>
            </a:r>
          </a:p>
          <a:p>
            <a:pPr lvl="1"/>
            <a:r>
              <a:rPr lang="en-GB" sz="4000" dirty="0"/>
              <a:t>Basic movements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sk-SK" dirty="0"/>
              <a:t> </a:t>
            </a:r>
          </a:p>
        </p:txBody>
      </p:sp>
      <p:pic>
        <p:nvPicPr>
          <p:cNvPr id="5" name="Picture 4" descr="A robot sitting in front of a monitor&#10;&#10;AI-generated content may be incorrect.">
            <a:extLst>
              <a:ext uri="{FF2B5EF4-FFF2-40B4-BE49-F238E27FC236}">
                <a16:creationId xmlns:a16="http://schemas.microsoft.com/office/drawing/2014/main" id="{FD86B939-BD16-01A8-8B19-5F760679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33" r="29457"/>
          <a:stretch/>
        </p:blipFill>
        <p:spPr>
          <a:xfrm rot="5400000">
            <a:off x="8004808" y="423687"/>
            <a:ext cx="2527125" cy="2146820"/>
          </a:xfrm>
          <a:prstGeom prst="rect">
            <a:avLst/>
          </a:prstGeom>
        </p:spPr>
      </p:pic>
      <p:pic>
        <p:nvPicPr>
          <p:cNvPr id="7" name="Picture 6" descr="A robot with a face and eyes&#10;&#10;AI-generated content may be incorrect.">
            <a:extLst>
              <a:ext uri="{FF2B5EF4-FFF2-40B4-BE49-F238E27FC236}">
                <a16:creationId xmlns:a16="http://schemas.microsoft.com/office/drawing/2014/main" id="{64386817-6B26-A750-EDCB-840EC89D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51" t="745" r="-17413" b="-674"/>
          <a:stretch/>
        </p:blipFill>
        <p:spPr>
          <a:xfrm rot="5400000">
            <a:off x="8823797" y="3614819"/>
            <a:ext cx="2880000" cy="2232000"/>
          </a:xfrm>
          <a:prstGeom prst="rect">
            <a:avLst/>
          </a:prstGeom>
        </p:spPr>
      </p:pic>
      <p:pic>
        <p:nvPicPr>
          <p:cNvPr id="8" name="Obrázok 4">
            <a:extLst>
              <a:ext uri="{FF2B5EF4-FFF2-40B4-BE49-F238E27FC236}">
                <a16:creationId xmlns:a16="http://schemas.microsoft.com/office/drawing/2014/main" id="{0FB07F09-E05F-CB06-1015-8FD31B25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09" y="4965868"/>
            <a:ext cx="2410691" cy="1808018"/>
          </a:xfrm>
          <a:prstGeom prst="rect">
            <a:avLst/>
          </a:prstGeom>
          <a:effectLst>
            <a:reflection endPos="0" dist="50800" dir="5400000" sy="-100000" algn="bl" rotWithShape="0"/>
            <a:softEdge rad="0"/>
          </a:effectLst>
        </p:spPr>
      </p:pic>
      <p:pic>
        <p:nvPicPr>
          <p:cNvPr id="9" name="Obrázok 6">
            <a:extLst>
              <a:ext uri="{FF2B5EF4-FFF2-40B4-BE49-F238E27FC236}">
                <a16:creationId xmlns:a16="http://schemas.microsoft.com/office/drawing/2014/main" id="{683D640F-E34A-E763-F2DB-B90E29E7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65868"/>
            <a:ext cx="2410691" cy="1808018"/>
          </a:xfrm>
          <a:prstGeom prst="rect">
            <a:avLst/>
          </a:prstGeom>
          <a:effectLst>
            <a:reflection endPos="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711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853E433-E2CD-4CFA-BE1C-8A261BAE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8B59D8F-5E3D-2772-347F-212F22AB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 dirty="0"/>
          </a:p>
          <a:p>
            <a:r>
              <a:rPr lang="sk-SK" dirty="0" err="1"/>
              <a:t>Explanation</a:t>
            </a:r>
            <a:r>
              <a:rPr lang="sk-SK" dirty="0"/>
              <a:t> of NICO HW and SW</a:t>
            </a:r>
          </a:p>
          <a:p>
            <a:r>
              <a:rPr lang="sk-SK" dirty="0" err="1"/>
              <a:t>Installation</a:t>
            </a:r>
            <a:r>
              <a:rPr lang="sk-SK" dirty="0"/>
              <a:t> of </a:t>
            </a:r>
            <a:r>
              <a:rPr lang="sk-SK" dirty="0" err="1"/>
              <a:t>Python</a:t>
            </a:r>
            <a:r>
              <a:rPr lang="sk-SK" dirty="0"/>
              <a:t> – </a:t>
            </a:r>
            <a:r>
              <a:rPr lang="sk-SK" dirty="0" err="1"/>
              <a:t>optionally</a:t>
            </a:r>
            <a:r>
              <a:rPr lang="sk-SK" dirty="0"/>
              <a:t> in </a:t>
            </a:r>
            <a:r>
              <a:rPr lang="sk-SK" dirty="0" err="1"/>
              <a:t>virtual</a:t>
            </a:r>
            <a:r>
              <a:rPr lang="sk-SK" dirty="0"/>
              <a:t> </a:t>
            </a:r>
            <a:r>
              <a:rPr lang="sk-SK" dirty="0" err="1"/>
              <a:t>environment</a:t>
            </a:r>
            <a:endParaRPr lang="sk-SK" dirty="0"/>
          </a:p>
          <a:p>
            <a:r>
              <a:rPr lang="sk-SK" dirty="0" err="1"/>
              <a:t>Installation</a:t>
            </a:r>
            <a:r>
              <a:rPr lang="sk-SK" dirty="0"/>
              <a:t> of </a:t>
            </a:r>
            <a:r>
              <a:rPr lang="sk-SK" dirty="0" err="1"/>
              <a:t>necessary</a:t>
            </a:r>
            <a:r>
              <a:rPr lang="sk-SK" dirty="0"/>
              <a:t> </a:t>
            </a:r>
            <a:r>
              <a:rPr lang="sk-SK" dirty="0" err="1"/>
              <a:t>packages</a:t>
            </a:r>
            <a:r>
              <a:rPr lang="sk-SK" dirty="0"/>
              <a:t> </a:t>
            </a:r>
          </a:p>
          <a:p>
            <a:r>
              <a:rPr lang="sk-SK" dirty="0" err="1"/>
              <a:t>Interconnection</a:t>
            </a:r>
            <a:r>
              <a:rPr lang="sk-SK" dirty="0"/>
              <a:t> of NICO and notebook  - </a:t>
            </a:r>
            <a:r>
              <a:rPr lang="sk-SK" dirty="0" err="1"/>
              <a:t>check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used</a:t>
            </a:r>
            <a:r>
              <a:rPr lang="sk-SK" dirty="0"/>
              <a:t> </a:t>
            </a:r>
            <a:r>
              <a:rPr lang="sk-SK" dirty="0" err="1"/>
              <a:t>ports</a:t>
            </a:r>
            <a:endParaRPr lang="sk-SK" dirty="0"/>
          </a:p>
          <a:p>
            <a:r>
              <a:rPr lang="sk-SK" dirty="0" err="1"/>
              <a:t>Checking</a:t>
            </a:r>
            <a:r>
              <a:rPr lang="sk-SK" dirty="0"/>
              <a:t> </a:t>
            </a:r>
            <a:r>
              <a:rPr lang="sk-SK" dirty="0" err="1"/>
              <a:t>basic</a:t>
            </a:r>
            <a:r>
              <a:rPr lang="sk-SK" dirty="0"/>
              <a:t> </a:t>
            </a:r>
            <a:r>
              <a:rPr lang="sk-SK" dirty="0" err="1"/>
              <a:t>communication</a:t>
            </a:r>
            <a:r>
              <a:rPr lang="sk-SK" dirty="0"/>
              <a:t> – NICO </a:t>
            </a:r>
            <a:r>
              <a:rPr lang="sk-SK" dirty="0" err="1"/>
              <a:t>mimic</a:t>
            </a:r>
            <a:endParaRPr lang="sk-SK" dirty="0"/>
          </a:p>
          <a:p>
            <a:r>
              <a:rPr lang="sk-SK" dirty="0" err="1"/>
              <a:t>Work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camera</a:t>
            </a:r>
            <a:r>
              <a:rPr lang="sk-SK" dirty="0"/>
              <a:t>, </a:t>
            </a:r>
            <a:r>
              <a:rPr lang="sk-SK" dirty="0" err="1"/>
              <a:t>speakers</a:t>
            </a:r>
            <a:r>
              <a:rPr lang="sk-SK" dirty="0"/>
              <a:t> and </a:t>
            </a:r>
            <a:r>
              <a:rPr lang="sk-SK" dirty="0" err="1"/>
              <a:t>microphone</a:t>
            </a:r>
            <a:endParaRPr lang="sk-SK" dirty="0"/>
          </a:p>
          <a:p>
            <a:r>
              <a:rPr lang="sk-SK" dirty="0" err="1"/>
              <a:t>Work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motors</a:t>
            </a:r>
            <a:r>
              <a:rPr lang="sk-SK" dirty="0"/>
              <a:t> (</a:t>
            </a:r>
            <a:r>
              <a:rPr lang="sk-SK" dirty="0" err="1"/>
              <a:t>Dynamixel</a:t>
            </a:r>
            <a:r>
              <a:rPr lang="sk-SK" dirty="0"/>
              <a:t>, </a:t>
            </a:r>
            <a:r>
              <a:rPr lang="sk-SK" dirty="0" err="1"/>
              <a:t>pypot</a:t>
            </a:r>
            <a:r>
              <a:rPr lang="sk-SK" dirty="0"/>
              <a:t>, </a:t>
            </a:r>
            <a:r>
              <a:rPr lang="sk-SK" dirty="0" err="1"/>
              <a:t>nicomotion</a:t>
            </a:r>
            <a:r>
              <a:rPr lang="sk-SK" dirty="0"/>
              <a:t> </a:t>
            </a:r>
            <a:r>
              <a:rPr lang="sk-SK" dirty="0" err="1"/>
              <a:t>package</a:t>
            </a:r>
            <a:r>
              <a:rPr lang="sk-SK" dirty="0"/>
              <a:t>)</a:t>
            </a:r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6558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3FE38F-01F4-5FC5-3D6D-0477D271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results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EE60BF7-A9F9-C584-23C5-D4EDFE7A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release of documentation is prepared</a:t>
            </a:r>
          </a:p>
          <a:p>
            <a:r>
              <a:rPr lang="en-GB" dirty="0"/>
              <a:t>Tested on few volunteers</a:t>
            </a:r>
          </a:p>
          <a:p>
            <a:r>
              <a:rPr lang="en-GB" dirty="0"/>
              <a:t>Thorough testing and fine-tuning necessary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8937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DAA753-1023-4B58-BA50-D6B2D5BC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25" y="2675466"/>
            <a:ext cx="8534400" cy="1507067"/>
          </a:xfrm>
        </p:spPr>
        <p:txBody>
          <a:bodyPr/>
          <a:lstStyle/>
          <a:p>
            <a:pPr algn="ctr"/>
            <a:r>
              <a:rPr lang="sk-SK" dirty="0" err="1"/>
              <a:t>Thank</a:t>
            </a:r>
            <a:r>
              <a:rPr lang="sk-SK" dirty="0"/>
              <a:t> </a:t>
            </a:r>
            <a:r>
              <a:rPr lang="sk-SK" dirty="0" err="1"/>
              <a:t>you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your</a:t>
            </a:r>
            <a:r>
              <a:rPr lang="sk-SK" dirty="0"/>
              <a:t> </a:t>
            </a:r>
            <a:r>
              <a:rPr lang="sk-SK" dirty="0" err="1"/>
              <a:t>attention</a:t>
            </a:r>
            <a:r>
              <a:rPr lang="sk-SK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808417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beský">
  <a:themeElements>
    <a:clrScheme name="Nebeský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Nebeský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ebeský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TM03457452[[fn=Nebeský]]</Template>
  <TotalTime>1515</TotalTime>
  <Words>263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Nebeský</vt:lpstr>
      <vt:lpstr>NICO FOR NEWCOMERS</vt:lpstr>
      <vt:lpstr>NICO for beginNers</vt:lpstr>
      <vt:lpstr>Target audience</vt:lpstr>
      <vt:lpstr>Repository</vt:lpstr>
      <vt:lpstr>Approach</vt:lpstr>
      <vt:lpstr>results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PrÍmestská autobusová doprava pre Trenčiansky samosprávny kraj</dc:title>
  <dc:creator>office16</dc:creator>
  <cp:lastModifiedBy>Branislav Zigo</cp:lastModifiedBy>
  <cp:revision>110</cp:revision>
  <cp:lastPrinted>2020-11-10T13:13:48Z</cp:lastPrinted>
  <dcterms:created xsi:type="dcterms:W3CDTF">2020-09-30T06:42:30Z</dcterms:created>
  <dcterms:modified xsi:type="dcterms:W3CDTF">2025-03-04T12:22:31Z</dcterms:modified>
</cp:coreProperties>
</file>